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 varScale="1">
        <p:scale>
          <a:sx n="57" d="100"/>
          <a:sy n="57" d="100"/>
        </p:scale>
        <p:origin x="90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19B2-AFDF-4289-9CB1-5B0F46171283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C607-6250-4BF0-BF55-40D239EBB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28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19B2-AFDF-4289-9CB1-5B0F46171283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C607-6250-4BF0-BF55-40D239EBB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89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19B2-AFDF-4289-9CB1-5B0F46171283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C607-6250-4BF0-BF55-40D239EBB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4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19B2-AFDF-4289-9CB1-5B0F46171283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C607-6250-4BF0-BF55-40D239EBB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56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19B2-AFDF-4289-9CB1-5B0F46171283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C607-6250-4BF0-BF55-40D239EBB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700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19B2-AFDF-4289-9CB1-5B0F46171283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C607-6250-4BF0-BF55-40D239EBB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885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19B2-AFDF-4289-9CB1-5B0F46171283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C607-6250-4BF0-BF55-40D239EBB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99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19B2-AFDF-4289-9CB1-5B0F46171283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C607-6250-4BF0-BF55-40D239EBB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627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19B2-AFDF-4289-9CB1-5B0F46171283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C607-6250-4BF0-BF55-40D239EBB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94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19B2-AFDF-4289-9CB1-5B0F46171283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C607-6250-4BF0-BF55-40D239EBB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33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19B2-AFDF-4289-9CB1-5B0F46171283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C607-6250-4BF0-BF55-40D239EBB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429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819B2-AFDF-4289-9CB1-5B0F46171283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4C607-6250-4BF0-BF55-40D239EBB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04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2098" y="0"/>
            <a:ext cx="1481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Carbon (C)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46580" y="0"/>
            <a:ext cx="1481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 (H</a:t>
            </a:r>
            <a:r>
              <a:rPr lang="en-US" baseline="-25000" dirty="0"/>
              <a:t>2</a:t>
            </a:r>
            <a:r>
              <a:rPr lang="en-US" dirty="0"/>
              <a:t>O)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-1524000" y="3342290"/>
            <a:ext cx="12192000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rot="5400000">
            <a:off x="3159007" y="1440314"/>
            <a:ext cx="334229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Tyee</a:t>
            </a:r>
            <a:r>
              <a:rPr lang="en-US" sz="2400" dirty="0"/>
              <a:t> Campus</a:t>
            </a:r>
          </a:p>
        </p:txBody>
      </p:sp>
      <p:sp>
        <p:nvSpPr>
          <p:cNvPr id="20" name="TextBox 19"/>
          <p:cNvSpPr txBox="1"/>
          <p:nvPr/>
        </p:nvSpPr>
        <p:spPr>
          <a:xfrm rot="5400000">
            <a:off x="3072295" y="4869313"/>
            <a:ext cx="351571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Puget </a:t>
            </a:r>
            <a:r>
              <a:rPr lang="en-US" sz="2400" dirty="0" smtClean="0"/>
              <a:t>Sound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763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2098" y="0"/>
            <a:ext cx="1481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Nitrogen (N)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46580" y="0"/>
            <a:ext cx="1481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Energy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-1524000" y="3342290"/>
            <a:ext cx="12192000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rot="5400000">
            <a:off x="2980579" y="1440314"/>
            <a:ext cx="334229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Tyee</a:t>
            </a:r>
            <a:r>
              <a:rPr lang="en-US" sz="2400" dirty="0"/>
              <a:t> Campus</a:t>
            </a:r>
          </a:p>
        </p:txBody>
      </p:sp>
      <p:sp>
        <p:nvSpPr>
          <p:cNvPr id="20" name="TextBox 19"/>
          <p:cNvSpPr txBox="1"/>
          <p:nvPr/>
        </p:nvSpPr>
        <p:spPr>
          <a:xfrm rot="5400000">
            <a:off x="2893867" y="4869313"/>
            <a:ext cx="351571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Puget </a:t>
            </a:r>
            <a:r>
              <a:rPr lang="en-US" sz="2400" dirty="0" smtClean="0"/>
              <a:t>Sound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025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21</Words>
  <Application>Microsoft Office PowerPoint</Application>
  <PresentationFormat>On-screen Show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Technology Services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Swart, David A</dc:creator>
  <cp:lastModifiedBy>Swart, David A</cp:lastModifiedBy>
  <cp:revision>3</cp:revision>
  <cp:lastPrinted>2014-05-01T18:46:55Z</cp:lastPrinted>
  <dcterms:created xsi:type="dcterms:W3CDTF">2014-05-01T18:04:44Z</dcterms:created>
  <dcterms:modified xsi:type="dcterms:W3CDTF">2014-05-01T19:29:27Z</dcterms:modified>
</cp:coreProperties>
</file>