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5" r:id="rId4"/>
    <p:sldId id="259" r:id="rId5"/>
    <p:sldId id="256" r:id="rId6"/>
    <p:sldId id="261" r:id="rId7"/>
    <p:sldId id="262" r:id="rId8"/>
    <p:sldId id="263" r:id="rId9"/>
    <p:sldId id="266" r:id="rId10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1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1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9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3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8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93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6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93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1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9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9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528B-7CD4-402E-8301-39AF731006C9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412B8-49E3-4D49-AA8B-60F7A7361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5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youtube.com/watch?v=0LIuY-m8Tes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com/scitable/definition/transcriptome-296" TargetMode="External"/><Relationship Id="rId2" Type="http://schemas.openxmlformats.org/officeDocument/2006/relationships/hyperlink" Target="http://www.nature.com/scitable/definition/genome-4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ture.com/scitable/definition/proteome-297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</a:t>
            </a:r>
            <a:r>
              <a:rPr lang="en-US" dirty="0" smtClean="0"/>
              <a:t>1: </a:t>
            </a:r>
            <a:r>
              <a:rPr lang="en-US" dirty="0" smtClean="0"/>
              <a:t>Evolution</a:t>
            </a:r>
            <a:endParaRPr lang="en-US" dirty="0"/>
          </a:p>
        </p:txBody>
      </p:sp>
      <p:pic>
        <p:nvPicPr>
          <p:cNvPr id="1028" name="Picture 4" descr="http://i.telegraph.co.uk/multimedia/archive/02116/evolution_211641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59055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68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Soccer</a:t>
            </a:r>
            <a:endParaRPr lang="en-US" dirty="0"/>
          </a:p>
        </p:txBody>
      </p:sp>
      <p:pic>
        <p:nvPicPr>
          <p:cNvPr id="3075" name="Picture 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6" t="17813" r="31201" b="32187"/>
          <a:stretch/>
        </p:blipFill>
        <p:spPr bwMode="auto">
          <a:xfrm>
            <a:off x="1066800" y="1752600"/>
            <a:ext cx="7003733" cy="393192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57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smtClean="0"/>
              <a:t>is Evolution?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8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Central Dogma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DNA	       mRNA		Protein</a:t>
            </a:r>
            <a:endParaRPr lang="en-US" sz="4000" dirty="0"/>
          </a:p>
        </p:txBody>
      </p:sp>
      <p:sp>
        <p:nvSpPr>
          <p:cNvPr id="4" name="Right Arrow 3"/>
          <p:cNvSpPr/>
          <p:nvPr/>
        </p:nvSpPr>
        <p:spPr>
          <a:xfrm>
            <a:off x="2209800" y="1828800"/>
            <a:ext cx="1295400" cy="3048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953000" y="1828800"/>
            <a:ext cx="1295400" cy="3048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hlinkClick r:id="rId2"/>
          </p:cNvPr>
          <p:cNvSpPr txBox="1"/>
          <p:nvPr/>
        </p:nvSpPr>
        <p:spPr>
          <a:xfrm>
            <a:off x="746761" y="2819400"/>
            <a:ext cx="14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Genome</a:t>
            </a:r>
            <a:endParaRPr lang="en-US" sz="2800" u="sng" dirty="0"/>
          </a:p>
        </p:txBody>
      </p:sp>
      <p:sp>
        <p:nvSpPr>
          <p:cNvPr id="8" name="Down Arrow 7"/>
          <p:cNvSpPr/>
          <p:nvPr/>
        </p:nvSpPr>
        <p:spPr>
          <a:xfrm>
            <a:off x="1371600" y="22098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hlinkClick r:id="rId3"/>
          </p:cNvPr>
          <p:cNvSpPr txBox="1"/>
          <p:nvPr/>
        </p:nvSpPr>
        <p:spPr>
          <a:xfrm>
            <a:off x="2857500" y="2861319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err="1" smtClean="0"/>
              <a:t>Transcriptome</a:t>
            </a:r>
            <a:endParaRPr lang="en-US" sz="2800" u="sng" dirty="0"/>
          </a:p>
        </p:txBody>
      </p:sp>
      <p:sp>
        <p:nvSpPr>
          <p:cNvPr id="12" name="TextBox 11">
            <a:hlinkClick r:id="rId4"/>
          </p:cNvPr>
          <p:cNvSpPr txBox="1"/>
          <p:nvPr/>
        </p:nvSpPr>
        <p:spPr>
          <a:xfrm>
            <a:off x="5943600" y="2861319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Proteome</a:t>
            </a:r>
            <a:endParaRPr lang="en-US" sz="2800" u="sng" dirty="0"/>
          </a:p>
        </p:txBody>
      </p:sp>
      <p:sp>
        <p:nvSpPr>
          <p:cNvPr id="14" name="Down Arrow 13"/>
          <p:cNvSpPr/>
          <p:nvPr/>
        </p:nvSpPr>
        <p:spPr>
          <a:xfrm>
            <a:off x="4114800" y="2256459"/>
            <a:ext cx="299477" cy="562941"/>
          </a:xfrm>
          <a:prstGeom prst="downArrow">
            <a:avLst/>
          </a:prstGeom>
          <a:solidFill>
            <a:srgbClr val="FF1D1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7086600" y="2256459"/>
            <a:ext cx="299477" cy="562941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1371600" y="3352800"/>
            <a:ext cx="3048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08610" y="4531876"/>
            <a:ext cx="2430780" cy="181588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complete set of genetic information in an organism</a:t>
            </a:r>
            <a:endParaRPr lang="en-US" sz="2800" dirty="0"/>
          </a:p>
        </p:txBody>
      </p:sp>
      <p:sp>
        <p:nvSpPr>
          <p:cNvPr id="22" name="Down Arrow 21"/>
          <p:cNvSpPr/>
          <p:nvPr/>
        </p:nvSpPr>
        <p:spPr>
          <a:xfrm>
            <a:off x="4114800" y="3399459"/>
            <a:ext cx="299477" cy="1020141"/>
          </a:xfrm>
          <a:prstGeom prst="downArrow">
            <a:avLst/>
          </a:prstGeom>
          <a:solidFill>
            <a:srgbClr val="FF1D1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887980" y="4531876"/>
            <a:ext cx="2895600" cy="1815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full range of mRNA molecules expressed by an organism</a:t>
            </a:r>
            <a:endParaRPr lang="en-US" sz="2800" dirty="0"/>
          </a:p>
        </p:txBody>
      </p:sp>
      <p:sp>
        <p:nvSpPr>
          <p:cNvPr id="24" name="Down Arrow 23"/>
          <p:cNvSpPr/>
          <p:nvPr/>
        </p:nvSpPr>
        <p:spPr>
          <a:xfrm>
            <a:off x="7086600" y="3399458"/>
            <a:ext cx="299477" cy="1020141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943600" y="4531876"/>
            <a:ext cx="2987040" cy="1815882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The complete set of proteins expressed by an organism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Mutation: Missense</a:t>
            </a:r>
            <a:endParaRPr lang="en-US" dirty="0"/>
          </a:p>
        </p:txBody>
      </p:sp>
      <p:pic>
        <p:nvPicPr>
          <p:cNvPr id="2050" name="Picture 2" descr="http://classes.midlandstech.edu/carterp/Courses/bio225/chap08/10th_ed_figures/figure_08_17_labe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3" b="43861"/>
          <a:stretch/>
        </p:blipFill>
        <p:spPr bwMode="auto">
          <a:xfrm>
            <a:off x="2057400" y="1600200"/>
            <a:ext cx="5135880" cy="276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classes.midlandstech.edu/carterp/Courses/bio225/chap08/10th_ed_figures/figure_08_17_labe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01" r="44167" b="3089"/>
          <a:stretch/>
        </p:blipFill>
        <p:spPr bwMode="auto">
          <a:xfrm>
            <a:off x="1996440" y="4674870"/>
            <a:ext cx="51054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21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Mutation: Nonsense</a:t>
            </a:r>
            <a:endParaRPr lang="en-US" dirty="0"/>
          </a:p>
        </p:txBody>
      </p:sp>
      <p:pic>
        <p:nvPicPr>
          <p:cNvPr id="2050" name="Picture 2" descr="http://classes.midlandstech.edu/carterp/Courses/bio225/chap08/10th_ed_figures/figure_08_17_labe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33" b="60540"/>
          <a:stretch/>
        </p:blipFill>
        <p:spPr bwMode="auto">
          <a:xfrm>
            <a:off x="3505200" y="4606290"/>
            <a:ext cx="3627120" cy="194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classes.midlandstech.edu/carterp/Courses/bio225/chap08/10th_ed_figures/figure_08_17_labe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3" b="43861"/>
          <a:stretch/>
        </p:blipFill>
        <p:spPr bwMode="auto">
          <a:xfrm>
            <a:off x="2057400" y="1600200"/>
            <a:ext cx="5135880" cy="276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38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lasses.midlandstech.edu/carterp/Courses/bio225/chap08/10th_ed_figures/figure_08_17_labe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3833" b="50039"/>
          <a:stretch/>
        </p:blipFill>
        <p:spPr bwMode="auto">
          <a:xfrm>
            <a:off x="2026920" y="1649730"/>
            <a:ext cx="5135880" cy="246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Mutation: </a:t>
            </a:r>
            <a:r>
              <a:rPr lang="en-US" dirty="0" err="1" smtClean="0"/>
              <a:t>Frameshift</a:t>
            </a:r>
            <a:endParaRPr lang="en-US" dirty="0"/>
          </a:p>
        </p:txBody>
      </p:sp>
      <p:pic>
        <p:nvPicPr>
          <p:cNvPr id="2050" name="Picture 2" descr="http://classes.midlandstech.edu/carterp/Courses/bio225/chap08/10th_ed_figures/figure_08_17_labe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00" t="45019"/>
          <a:stretch/>
        </p:blipFill>
        <p:spPr bwMode="auto">
          <a:xfrm>
            <a:off x="3657600" y="4114800"/>
            <a:ext cx="3611880" cy="271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classes.midlandstech.edu/carterp/Courses/bio225/chap08/10th_ed_figures/figure_08_17_labe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61" r="77000" b="43861"/>
          <a:stretch/>
        </p:blipFill>
        <p:spPr bwMode="auto">
          <a:xfrm>
            <a:off x="2179320" y="4114800"/>
            <a:ext cx="210312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34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DNA codes for RNA which codes for protein</a:t>
            </a:r>
          </a:p>
          <a:p>
            <a:r>
              <a:rPr lang="en-US" dirty="0" smtClean="0"/>
              <a:t>RNA is translated into amino acid chains which fold up into proteins</a:t>
            </a:r>
          </a:p>
          <a:p>
            <a:r>
              <a:rPr lang="en-US" dirty="0" smtClean="0"/>
              <a:t>When it comes to protein, if you change the structure then you change the function</a:t>
            </a:r>
          </a:p>
          <a:p>
            <a:r>
              <a:rPr lang="en-US" dirty="0" smtClean="0"/>
              <a:t>Small changes in structure can have big effects on function</a:t>
            </a:r>
          </a:p>
        </p:txBody>
      </p:sp>
    </p:spTree>
    <p:extLst>
      <p:ext uri="{BB962C8B-B14F-4D97-AF65-F5344CB8AC3E}">
        <p14:creationId xmlns:p14="http://schemas.microsoft.com/office/powerpoint/2010/main" val="4206558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Amino Acid Decoder Chart</a:t>
            </a:r>
            <a:endParaRPr lang="en-US" dirty="0"/>
          </a:p>
        </p:txBody>
      </p:sp>
      <p:pic>
        <p:nvPicPr>
          <p:cNvPr id="1026" name="Picture 2" descr="http://biochem.co/wp-content/uploads/2008/08/amino-acid-table-singlet-c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77048"/>
            <a:ext cx="7775450" cy="470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57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110</Words>
  <Application>Microsoft Office PowerPoint</Application>
  <PresentationFormat>On-screen Show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Lesson 1: Evolution</vt:lpstr>
      <vt:lpstr>The Evolution of Soccer</vt:lpstr>
      <vt:lpstr>What is Evolution?</vt:lpstr>
      <vt:lpstr>Central Dogma</vt:lpstr>
      <vt:lpstr>DNA Mutation: Missense</vt:lpstr>
      <vt:lpstr>DNA Mutation: Nonsense</vt:lpstr>
      <vt:lpstr>DNA Mutation: Frameshift</vt:lpstr>
      <vt:lpstr>Remember…</vt:lpstr>
      <vt:lpstr>Amino Acid Decoder Chart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Swart Family</dc:creator>
  <cp:lastModifiedBy>Swart, David A</cp:lastModifiedBy>
  <cp:revision>10</cp:revision>
  <cp:lastPrinted>2014-03-11T22:40:30Z</cp:lastPrinted>
  <dcterms:created xsi:type="dcterms:W3CDTF">2014-02-18T21:39:35Z</dcterms:created>
  <dcterms:modified xsi:type="dcterms:W3CDTF">2014-03-11T22:40:53Z</dcterms:modified>
</cp:coreProperties>
</file>