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63" r:id="rId5"/>
    <p:sldId id="267" r:id="rId6"/>
    <p:sldId id="272" r:id="rId7"/>
    <p:sldId id="274" r:id="rId8"/>
    <p:sldId id="273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8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C6F85-1E08-4C81-AD2D-2C88BA4C6EDB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B533F-674C-4C0C-91C7-BF30701B4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2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8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97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4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4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7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7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7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6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6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A7C3-D88F-425D-AEFA-5EC434238DB2}" type="datetimeFigureOut">
              <a:rPr lang="en-US" smtClean="0"/>
              <a:t>1/9/2014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C169-135A-4A76-ACEB-7910F3E37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6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xtremetech.com/wp-content/uploads/2013/02/heart-bioprint-640x3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r="9249"/>
          <a:stretch/>
        </p:blipFill>
        <p:spPr bwMode="auto">
          <a:xfrm>
            <a:off x="306830" y="609600"/>
            <a:ext cx="849640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72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this guy?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My name is David Swart</a:t>
            </a:r>
          </a:p>
          <a:p>
            <a:r>
              <a:rPr lang="en-US" dirty="0" smtClean="0"/>
              <a:t>Married with 3 kids and a dog</a:t>
            </a:r>
          </a:p>
          <a:p>
            <a:r>
              <a:rPr lang="en-US" dirty="0" smtClean="0"/>
              <a:t>Studied immunology in Seattle-area biotech for 15 years</a:t>
            </a:r>
          </a:p>
          <a:p>
            <a:r>
              <a:rPr lang="en-US" dirty="0" smtClean="0"/>
              <a:t>Graduated from MRHS in 1995</a:t>
            </a:r>
          </a:p>
          <a:p>
            <a:r>
              <a:rPr lang="en-US" sz="2600" dirty="0" smtClean="0"/>
              <a:t>Bachelor of Science, Biochemistry, UW, 2000</a:t>
            </a:r>
          </a:p>
          <a:p>
            <a:r>
              <a:rPr lang="en-US" sz="2600" dirty="0" smtClean="0"/>
              <a:t>Biotech Project Management, UW/UCSD, 2008</a:t>
            </a:r>
          </a:p>
          <a:p>
            <a:r>
              <a:rPr lang="en-US" sz="2600" dirty="0" smtClean="0"/>
              <a:t>Master of Pharmaceutical Bioengineering, UW 2011</a:t>
            </a:r>
          </a:p>
          <a:p>
            <a:r>
              <a:rPr lang="en-US" sz="2600" dirty="0" smtClean="0"/>
              <a:t>Post-baccalaureate Science Teacher Certificate, WGU, 2013</a:t>
            </a:r>
          </a:p>
        </p:txBody>
      </p:sp>
    </p:spTree>
    <p:extLst>
      <p:ext uri="{BB962C8B-B14F-4D97-AF65-F5344CB8AC3E}">
        <p14:creationId xmlns:p14="http://schemas.microsoft.com/office/powerpoint/2010/main" val="4256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-a-sea.xx.fbcdn.net/hphotos-ash3/944430_10152916210025263_82046268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5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Swart Family\Downloads\phot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11" b="15778"/>
          <a:stretch/>
        </p:blipFill>
        <p:spPr bwMode="auto">
          <a:xfrm>
            <a:off x="0" y="0"/>
            <a:ext cx="2362200" cy="291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wart Family\Downloads\photo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t="16223" b="19999"/>
          <a:stretch/>
        </p:blipFill>
        <p:spPr bwMode="auto">
          <a:xfrm>
            <a:off x="6572250" y="-15877"/>
            <a:ext cx="2571750" cy="259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1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mouse models of asthma using house dust mite and cockroach allergens</a:t>
            </a:r>
          </a:p>
          <a:p>
            <a:r>
              <a:rPr lang="en-US" dirty="0" smtClean="0"/>
              <a:t>Created systems to investigate cytokine network interactions, focusing on cytokines as adjuvants</a:t>
            </a:r>
          </a:p>
          <a:p>
            <a:r>
              <a:rPr lang="en-US" dirty="0" smtClean="0"/>
              <a:t>Developed </a:t>
            </a:r>
            <a:r>
              <a:rPr lang="en-US" i="1" dirty="0" smtClean="0"/>
              <a:t>in vitro </a:t>
            </a:r>
            <a:r>
              <a:rPr lang="en-US" dirty="0" smtClean="0"/>
              <a:t>systems to polarize and characterize CD4</a:t>
            </a:r>
            <a:r>
              <a:rPr lang="en-US" baseline="30000" dirty="0" smtClean="0"/>
              <a:t>+</a:t>
            </a:r>
            <a:r>
              <a:rPr lang="en-US" dirty="0" smtClean="0"/>
              <a:t> T cell subsets </a:t>
            </a:r>
          </a:p>
          <a:p>
            <a:r>
              <a:rPr lang="en-US" dirty="0" err="1" smtClean="0"/>
              <a:t>Immunometabolism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ature.com/nri/journal/v12/n2/images/nri3152-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53" y="152400"/>
            <a:ext cx="8585647" cy="65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questions do you have for me?</a:t>
            </a:r>
          </a:p>
          <a:p>
            <a:r>
              <a:rPr lang="en-US" dirty="0" smtClean="0"/>
              <a:t>What has been your favorite part of biology so far this year?  </a:t>
            </a:r>
          </a:p>
          <a:p>
            <a:r>
              <a:rPr lang="en-US" dirty="0" smtClean="0"/>
              <a:t>What are you most looking forward to learning about in this class?</a:t>
            </a:r>
          </a:p>
          <a:p>
            <a:r>
              <a:rPr lang="en-US" dirty="0" smtClean="0"/>
              <a:t>When you need extra help learning a topic, what resources to you use?</a:t>
            </a:r>
          </a:p>
        </p:txBody>
      </p:sp>
    </p:spTree>
    <p:extLst>
      <p:ext uri="{BB962C8B-B14F-4D97-AF65-F5344CB8AC3E}">
        <p14:creationId xmlns:p14="http://schemas.microsoft.com/office/powerpoint/2010/main" val="181086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Dump: Genetics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Genetics Includes: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Genes</a:t>
            </a:r>
          </a:p>
          <a:p>
            <a:r>
              <a:rPr lang="en-US" dirty="0" smtClean="0"/>
              <a:t>Chromosomes</a:t>
            </a:r>
          </a:p>
          <a:p>
            <a:r>
              <a:rPr lang="en-US" dirty="0" smtClean="0"/>
              <a:t>Heredity</a:t>
            </a:r>
          </a:p>
          <a:p>
            <a:r>
              <a:rPr lang="en-US" dirty="0" smtClean="0"/>
              <a:t>Dominant</a:t>
            </a:r>
          </a:p>
          <a:p>
            <a:r>
              <a:rPr lang="en-US" dirty="0" smtClean="0"/>
              <a:t>Recessive</a:t>
            </a:r>
          </a:p>
          <a:p>
            <a:r>
              <a:rPr lang="en-US" dirty="0" smtClean="0"/>
              <a:t>Transcription</a:t>
            </a:r>
          </a:p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Need to Review: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Chemistry</a:t>
            </a:r>
          </a:p>
          <a:p>
            <a:r>
              <a:rPr lang="en-US" dirty="0" smtClean="0"/>
              <a:t>Mitosis</a:t>
            </a:r>
          </a:p>
          <a:p>
            <a:r>
              <a:rPr lang="en-US" dirty="0" smtClean="0"/>
              <a:t>Meiosis</a:t>
            </a:r>
          </a:p>
          <a:p>
            <a:r>
              <a:rPr lang="en-US" smtClean="0"/>
              <a:t>Allele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Critter Diagram: About You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29000" y="2743200"/>
            <a:ext cx="27432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0" y="28194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Name</a:t>
            </a:r>
          </a:p>
          <a:p>
            <a:pPr algn="ctr"/>
            <a:r>
              <a:rPr lang="en-US" sz="3200" dirty="0" smtClean="0"/>
              <a:t>(Nickname)</a:t>
            </a:r>
            <a:endParaRPr lang="en-US" sz="32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85800" y="1795909"/>
            <a:ext cx="3124200" cy="1175891"/>
            <a:chOff x="685800" y="2176909"/>
            <a:chExt cx="3124200" cy="1175891"/>
          </a:xfrm>
        </p:grpSpPr>
        <p:cxnSp>
          <p:nvCxnSpPr>
            <p:cNvPr id="7" name="Straight Connector 6"/>
            <p:cNvCxnSpPr/>
            <p:nvPr/>
          </p:nvCxnSpPr>
          <p:spPr>
            <a:xfrm flipH="1" flipV="1">
              <a:off x="2438400" y="2176909"/>
              <a:ext cx="1371600" cy="11758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85800" y="2176909"/>
              <a:ext cx="1752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219200" y="25908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752600" y="30480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 rot="2464594">
            <a:off x="2185905" y="1880794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Sub-Topic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990600" y="13817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Details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447800" y="17627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Details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0" y="22199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Details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 rot="10800000">
            <a:off x="5638800" y="4038600"/>
            <a:ext cx="3124200" cy="1175891"/>
            <a:chOff x="685800" y="2176909"/>
            <a:chExt cx="3124200" cy="1175891"/>
          </a:xfrm>
        </p:grpSpPr>
        <p:cxnSp>
          <p:nvCxnSpPr>
            <p:cNvPr id="20" name="Straight Connector 19"/>
            <p:cNvCxnSpPr/>
            <p:nvPr/>
          </p:nvCxnSpPr>
          <p:spPr>
            <a:xfrm flipH="1" flipV="1">
              <a:off x="2438400" y="2176909"/>
              <a:ext cx="1371600" cy="11758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85800" y="2176909"/>
              <a:ext cx="1752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1219200" y="25908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752600" y="30480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 flipV="1">
            <a:off x="5410200" y="1643390"/>
            <a:ext cx="3124200" cy="1176010"/>
            <a:chOff x="685800" y="2176909"/>
            <a:chExt cx="3124200" cy="1175891"/>
          </a:xfrm>
        </p:grpSpPr>
        <p:cxnSp>
          <p:nvCxnSpPr>
            <p:cNvPr id="25" name="Straight Connector 24"/>
            <p:cNvCxnSpPr/>
            <p:nvPr/>
          </p:nvCxnSpPr>
          <p:spPr>
            <a:xfrm flipH="1" flipV="1">
              <a:off x="2438400" y="2176909"/>
              <a:ext cx="1371600" cy="11758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85800" y="2176909"/>
              <a:ext cx="1752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1219200" y="25908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1752600" y="30480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 flipV="1">
            <a:off x="762000" y="4005590"/>
            <a:ext cx="3124200" cy="1176010"/>
            <a:chOff x="685800" y="2176909"/>
            <a:chExt cx="3124200" cy="1175891"/>
          </a:xfrm>
        </p:grpSpPr>
        <p:cxnSp>
          <p:nvCxnSpPr>
            <p:cNvPr id="30" name="Straight Connector 29"/>
            <p:cNvCxnSpPr/>
            <p:nvPr/>
          </p:nvCxnSpPr>
          <p:spPr>
            <a:xfrm flipH="1" flipV="1">
              <a:off x="2438400" y="2176909"/>
              <a:ext cx="1371600" cy="11758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685800" y="2176909"/>
              <a:ext cx="1752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219200" y="25908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1752600" y="3048000"/>
              <a:ext cx="1676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609600" y="5599093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Then briefly describe your plans after high school.  What will your life look like in 5 years?  In 20 years?</a:t>
            </a:r>
          </a:p>
        </p:txBody>
      </p:sp>
    </p:spTree>
    <p:extLst>
      <p:ext uri="{BB962C8B-B14F-4D97-AF65-F5344CB8AC3E}">
        <p14:creationId xmlns:p14="http://schemas.microsoft.com/office/powerpoint/2010/main" val="18315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Center for Biotechnology Information</a:t>
            </a:r>
            <a:endParaRPr lang="en-US" dirty="0"/>
          </a:p>
        </p:txBody>
      </p:sp>
      <p:pic>
        <p:nvPicPr>
          <p:cNvPr id="4098" name="Picture 2" descr="http://upload.wikimedia.org/wikipedia/commons/thumb/0/07/US-NLM-NCBI-Logo.svg/210px-US-NLM-NCBI-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6279"/>
            <a:ext cx="2590800" cy="319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hlinkClick r:id="rId3"/>
          </p:cNvPr>
          <p:cNvSpPr/>
          <p:nvPr/>
        </p:nvSpPr>
        <p:spPr>
          <a:xfrm>
            <a:off x="1676400" y="5715000"/>
            <a:ext cx="5817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http://www.ncbi.nlm.nih.gov/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67200" y="1814224"/>
            <a:ext cx="441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Google: NCBI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Select “Genome” from Popular Resources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Select “Human Genome”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Click on a chromosome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Investigate a gene!  Try to drill down to the actual ATCG sequence.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994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253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Who is this guy?</vt:lpstr>
      <vt:lpstr>PowerPoint Presentation</vt:lpstr>
      <vt:lpstr>Professional Highlights</vt:lpstr>
      <vt:lpstr>PowerPoint Presentation</vt:lpstr>
      <vt:lpstr>Q&amp;A</vt:lpstr>
      <vt:lpstr>Data Dump: Genetics</vt:lpstr>
      <vt:lpstr>Critter Diagram: About You</vt:lpstr>
      <vt:lpstr>National Center for Biotechnology Information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 Family</dc:creator>
  <cp:lastModifiedBy>Swart, David A</cp:lastModifiedBy>
  <cp:revision>24</cp:revision>
  <dcterms:created xsi:type="dcterms:W3CDTF">2013-12-30T14:46:05Z</dcterms:created>
  <dcterms:modified xsi:type="dcterms:W3CDTF">2014-01-09T18:17:05Z</dcterms:modified>
</cp:coreProperties>
</file>